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6" autoAdjust="0"/>
    <p:restoredTop sz="92733" autoAdjust="0"/>
  </p:normalViewPr>
  <p:slideViewPr>
    <p:cSldViewPr snapToGrid="0">
      <p:cViewPr varScale="1">
        <p:scale>
          <a:sx n="80" d="100"/>
          <a:sy n="80" d="100"/>
        </p:scale>
        <p:origin x="-1114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96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29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1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40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79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5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43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7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32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66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94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9612-E35D-445A-A4AE-34EEC2AE73DE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54F0-0DC9-4E5A-AE15-9C8E5C8273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62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矩形 462"/>
          <p:cNvSpPr/>
          <p:nvPr/>
        </p:nvSpPr>
        <p:spPr>
          <a:xfrm>
            <a:off x="215900" y="152400"/>
            <a:ext cx="11887200" cy="661639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946400" y="335757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946400" y="5511800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0896600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201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756774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616948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05704" y="994796"/>
            <a:ext cx="110171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207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365878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209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226052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211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086226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213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946400" y="99479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215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906126" y="34210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202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626474" y="34210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204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033656" y="342107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206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235578" y="34210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210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588365" y="342107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955926" y="34210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212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376081" y="342107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908780" y="342107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9766299" y="335757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093097" y="342107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4149725" y="40005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4149725" y="42862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4149725" y="46672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4149725" y="49530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4149725" y="53657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4149725" y="56515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4149725" y="60325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4149725" y="63182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10448926" y="38417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0448926" y="41275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10448926" y="45085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10448926" y="47942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10448926" y="52070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10448926" y="54927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10448926" y="58737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10448926" y="61595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组合 79"/>
          <p:cNvGrpSpPr/>
          <p:nvPr/>
        </p:nvGrpSpPr>
        <p:grpSpPr>
          <a:xfrm>
            <a:off x="7022873" y="405765"/>
            <a:ext cx="947284" cy="289560"/>
            <a:chOff x="7225666" y="405765"/>
            <a:chExt cx="393700" cy="231775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7225666" y="4057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>
              <a:off x="7225666" y="4343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>
              <a:off x="7225666" y="47244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7225666" y="50101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7225666" y="54229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7225666" y="57086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>
              <a:off x="7225666" y="6089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7225666" y="6375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7" name="图片 2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295" y="488158"/>
            <a:ext cx="241564" cy="241564"/>
          </a:xfrm>
          <a:prstGeom prst="rect">
            <a:avLst/>
          </a:prstGeom>
        </p:spPr>
      </p:pic>
      <p:pic>
        <p:nvPicPr>
          <p:cNvPr id="258" name="图片 2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597" y="462776"/>
            <a:ext cx="223094" cy="223094"/>
          </a:xfrm>
          <a:prstGeom prst="rect">
            <a:avLst/>
          </a:prstGeom>
        </p:spPr>
      </p:pic>
      <p:pic>
        <p:nvPicPr>
          <p:cNvPr id="259" name="图片 2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274" y="452810"/>
            <a:ext cx="223094" cy="223094"/>
          </a:xfrm>
          <a:prstGeom prst="rect">
            <a:avLst/>
          </a:prstGeom>
        </p:spPr>
      </p:pic>
      <p:pic>
        <p:nvPicPr>
          <p:cNvPr id="260" name="图片 2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612" y="456806"/>
            <a:ext cx="241564" cy="241564"/>
          </a:xfrm>
          <a:prstGeom prst="rect">
            <a:avLst/>
          </a:prstGeom>
        </p:spPr>
      </p:pic>
      <p:sp>
        <p:nvSpPr>
          <p:cNvPr id="261" name="矩形 260"/>
          <p:cNvSpPr/>
          <p:nvPr/>
        </p:nvSpPr>
        <p:spPr>
          <a:xfrm>
            <a:off x="2936874" y="5513161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2" name="矩形 261"/>
          <p:cNvSpPr/>
          <p:nvPr/>
        </p:nvSpPr>
        <p:spPr>
          <a:xfrm>
            <a:off x="10887074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601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3" name="矩形 262"/>
          <p:cNvSpPr/>
          <p:nvPr/>
        </p:nvSpPr>
        <p:spPr>
          <a:xfrm>
            <a:off x="9747248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4" name="矩形 263"/>
          <p:cNvSpPr/>
          <p:nvPr/>
        </p:nvSpPr>
        <p:spPr>
          <a:xfrm>
            <a:off x="8607422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5" name="矩形 264"/>
          <p:cNvSpPr/>
          <p:nvPr/>
        </p:nvSpPr>
        <p:spPr>
          <a:xfrm>
            <a:off x="7496178" y="6172200"/>
            <a:ext cx="110171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607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6" name="矩形 265"/>
          <p:cNvSpPr/>
          <p:nvPr/>
        </p:nvSpPr>
        <p:spPr>
          <a:xfrm>
            <a:off x="6356352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609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7" name="矩形 266"/>
          <p:cNvSpPr/>
          <p:nvPr/>
        </p:nvSpPr>
        <p:spPr>
          <a:xfrm>
            <a:off x="5216526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611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8" name="矩形 267"/>
          <p:cNvSpPr/>
          <p:nvPr/>
        </p:nvSpPr>
        <p:spPr>
          <a:xfrm>
            <a:off x="4076700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613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69" name="矩形 268"/>
          <p:cNvSpPr/>
          <p:nvPr/>
        </p:nvSpPr>
        <p:spPr>
          <a:xfrm>
            <a:off x="2936874" y="61722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615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0" name="矩形 269"/>
          <p:cNvSpPr/>
          <p:nvPr/>
        </p:nvSpPr>
        <p:spPr>
          <a:xfrm>
            <a:off x="10896600" y="55195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602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1" name="矩形 270"/>
          <p:cNvSpPr/>
          <p:nvPr/>
        </p:nvSpPr>
        <p:spPr>
          <a:xfrm>
            <a:off x="8616948" y="55195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604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2" name="矩形 271"/>
          <p:cNvSpPr/>
          <p:nvPr/>
        </p:nvSpPr>
        <p:spPr>
          <a:xfrm>
            <a:off x="8024130" y="5519511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606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3" name="矩形 272"/>
          <p:cNvSpPr/>
          <p:nvPr/>
        </p:nvSpPr>
        <p:spPr>
          <a:xfrm>
            <a:off x="5226052" y="55195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610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4" name="矩形 273"/>
          <p:cNvSpPr/>
          <p:nvPr/>
        </p:nvSpPr>
        <p:spPr>
          <a:xfrm>
            <a:off x="4572456" y="5513161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5" name="矩形 274"/>
          <p:cNvSpPr/>
          <p:nvPr/>
        </p:nvSpPr>
        <p:spPr>
          <a:xfrm>
            <a:off x="2946400" y="55195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612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6" name="矩形 275"/>
          <p:cNvSpPr/>
          <p:nvPr/>
        </p:nvSpPr>
        <p:spPr>
          <a:xfrm>
            <a:off x="6366555" y="5519511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608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7" name="矩形 276"/>
          <p:cNvSpPr/>
          <p:nvPr/>
        </p:nvSpPr>
        <p:spPr>
          <a:xfrm>
            <a:off x="4899254" y="5519511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8" name="矩形 277"/>
          <p:cNvSpPr/>
          <p:nvPr/>
        </p:nvSpPr>
        <p:spPr>
          <a:xfrm>
            <a:off x="9756773" y="5513161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279" name="矩形 278"/>
          <p:cNvSpPr/>
          <p:nvPr/>
        </p:nvSpPr>
        <p:spPr>
          <a:xfrm>
            <a:off x="10083571" y="5519511"/>
            <a:ext cx="316595" cy="45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280" name="直接连接符 279"/>
          <p:cNvCxnSpPr/>
          <p:nvPr/>
        </p:nvCxnSpPr>
        <p:spPr>
          <a:xfrm>
            <a:off x="4140199" y="55774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接连接符 280"/>
          <p:cNvCxnSpPr/>
          <p:nvPr/>
        </p:nvCxnSpPr>
        <p:spPr>
          <a:xfrm>
            <a:off x="4140199" y="56060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接连接符 281"/>
          <p:cNvCxnSpPr/>
          <p:nvPr/>
        </p:nvCxnSpPr>
        <p:spPr>
          <a:xfrm>
            <a:off x="4140199" y="564412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接连接符 282"/>
          <p:cNvCxnSpPr/>
          <p:nvPr/>
        </p:nvCxnSpPr>
        <p:spPr>
          <a:xfrm>
            <a:off x="4140199" y="567270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直接连接符 283"/>
          <p:cNvCxnSpPr/>
          <p:nvPr/>
        </p:nvCxnSpPr>
        <p:spPr>
          <a:xfrm>
            <a:off x="4140199" y="57139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接连接符 284"/>
          <p:cNvCxnSpPr/>
          <p:nvPr/>
        </p:nvCxnSpPr>
        <p:spPr>
          <a:xfrm>
            <a:off x="4140199" y="57425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接连接符 285"/>
          <p:cNvCxnSpPr/>
          <p:nvPr/>
        </p:nvCxnSpPr>
        <p:spPr>
          <a:xfrm>
            <a:off x="4140199" y="57806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接连接符 286"/>
          <p:cNvCxnSpPr/>
          <p:nvPr/>
        </p:nvCxnSpPr>
        <p:spPr>
          <a:xfrm>
            <a:off x="4140199" y="58092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接连接符 287"/>
          <p:cNvCxnSpPr/>
          <p:nvPr/>
        </p:nvCxnSpPr>
        <p:spPr>
          <a:xfrm>
            <a:off x="10439400" y="55615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接连接符 288"/>
          <p:cNvCxnSpPr/>
          <p:nvPr/>
        </p:nvCxnSpPr>
        <p:spPr>
          <a:xfrm>
            <a:off x="10439400" y="55901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接连接符 289"/>
          <p:cNvCxnSpPr/>
          <p:nvPr/>
        </p:nvCxnSpPr>
        <p:spPr>
          <a:xfrm>
            <a:off x="10439400" y="56282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直接连接符 290"/>
          <p:cNvCxnSpPr/>
          <p:nvPr/>
        </p:nvCxnSpPr>
        <p:spPr>
          <a:xfrm>
            <a:off x="10439400" y="56568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接连接符 291"/>
          <p:cNvCxnSpPr/>
          <p:nvPr/>
        </p:nvCxnSpPr>
        <p:spPr>
          <a:xfrm>
            <a:off x="10439400" y="569810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接连接符 292"/>
          <p:cNvCxnSpPr/>
          <p:nvPr/>
        </p:nvCxnSpPr>
        <p:spPr>
          <a:xfrm>
            <a:off x="10439400" y="572667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接连接符 293"/>
          <p:cNvCxnSpPr/>
          <p:nvPr/>
        </p:nvCxnSpPr>
        <p:spPr>
          <a:xfrm>
            <a:off x="10439400" y="57647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接连接符 294"/>
          <p:cNvCxnSpPr/>
          <p:nvPr/>
        </p:nvCxnSpPr>
        <p:spPr>
          <a:xfrm>
            <a:off x="10439400" y="57933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组合 295"/>
          <p:cNvGrpSpPr/>
          <p:nvPr/>
        </p:nvGrpSpPr>
        <p:grpSpPr>
          <a:xfrm>
            <a:off x="7013347" y="5583169"/>
            <a:ext cx="947284" cy="289560"/>
            <a:chOff x="7225666" y="405765"/>
            <a:chExt cx="393700" cy="231775"/>
          </a:xfrm>
        </p:grpSpPr>
        <p:cxnSp>
          <p:nvCxnSpPr>
            <p:cNvPr id="297" name="直接连接符 296"/>
            <p:cNvCxnSpPr/>
            <p:nvPr/>
          </p:nvCxnSpPr>
          <p:spPr>
            <a:xfrm>
              <a:off x="7225666" y="4057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接连接符 297"/>
            <p:cNvCxnSpPr/>
            <p:nvPr/>
          </p:nvCxnSpPr>
          <p:spPr>
            <a:xfrm>
              <a:off x="7225666" y="4343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接连接符 298"/>
            <p:cNvCxnSpPr/>
            <p:nvPr/>
          </p:nvCxnSpPr>
          <p:spPr>
            <a:xfrm>
              <a:off x="7225666" y="47244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接连接符 299"/>
            <p:cNvCxnSpPr/>
            <p:nvPr/>
          </p:nvCxnSpPr>
          <p:spPr>
            <a:xfrm>
              <a:off x="7225666" y="50101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接连接符 300"/>
            <p:cNvCxnSpPr/>
            <p:nvPr/>
          </p:nvCxnSpPr>
          <p:spPr>
            <a:xfrm>
              <a:off x="7225666" y="54229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接连接符 301"/>
            <p:cNvCxnSpPr/>
            <p:nvPr/>
          </p:nvCxnSpPr>
          <p:spPr>
            <a:xfrm>
              <a:off x="7225666" y="57086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接连接符 302"/>
            <p:cNvCxnSpPr/>
            <p:nvPr/>
          </p:nvCxnSpPr>
          <p:spPr>
            <a:xfrm>
              <a:off x="7225666" y="6089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接连接符 303"/>
            <p:cNvCxnSpPr/>
            <p:nvPr/>
          </p:nvCxnSpPr>
          <p:spPr>
            <a:xfrm>
              <a:off x="7225666" y="6375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5" name="图片 30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769" y="5665562"/>
            <a:ext cx="241564" cy="241564"/>
          </a:xfrm>
          <a:prstGeom prst="rect">
            <a:avLst/>
          </a:prstGeom>
        </p:spPr>
      </p:pic>
      <p:pic>
        <p:nvPicPr>
          <p:cNvPr id="306" name="图片 3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71" y="5640180"/>
            <a:ext cx="223094" cy="223094"/>
          </a:xfrm>
          <a:prstGeom prst="rect">
            <a:avLst/>
          </a:prstGeom>
        </p:spPr>
      </p:pic>
      <p:pic>
        <p:nvPicPr>
          <p:cNvPr id="307" name="图片 30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48" y="5630214"/>
            <a:ext cx="223094" cy="223094"/>
          </a:xfrm>
          <a:prstGeom prst="rect">
            <a:avLst/>
          </a:prstGeom>
        </p:spPr>
      </p:pic>
      <p:pic>
        <p:nvPicPr>
          <p:cNvPr id="308" name="图片 30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086" y="5634210"/>
            <a:ext cx="241564" cy="241564"/>
          </a:xfrm>
          <a:prstGeom prst="rect">
            <a:avLst/>
          </a:prstGeom>
        </p:spPr>
      </p:pic>
      <p:sp>
        <p:nvSpPr>
          <p:cNvPr id="310" name="矩形 309"/>
          <p:cNvSpPr/>
          <p:nvPr/>
        </p:nvSpPr>
        <p:spPr>
          <a:xfrm>
            <a:off x="2946400" y="4205061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1" name="矩形 310"/>
          <p:cNvSpPr/>
          <p:nvPr/>
        </p:nvSpPr>
        <p:spPr>
          <a:xfrm>
            <a:off x="10896600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501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2" name="矩形 311"/>
          <p:cNvSpPr/>
          <p:nvPr/>
        </p:nvSpPr>
        <p:spPr>
          <a:xfrm>
            <a:off x="9756774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3" name="矩形 312"/>
          <p:cNvSpPr/>
          <p:nvPr/>
        </p:nvSpPr>
        <p:spPr>
          <a:xfrm>
            <a:off x="8616948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4" name="矩形 313"/>
          <p:cNvSpPr/>
          <p:nvPr/>
        </p:nvSpPr>
        <p:spPr>
          <a:xfrm>
            <a:off x="7505704" y="4864100"/>
            <a:ext cx="110171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507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5" name="矩形 314"/>
          <p:cNvSpPr/>
          <p:nvPr/>
        </p:nvSpPr>
        <p:spPr>
          <a:xfrm>
            <a:off x="6365878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509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6" name="矩形 315"/>
          <p:cNvSpPr/>
          <p:nvPr/>
        </p:nvSpPr>
        <p:spPr>
          <a:xfrm>
            <a:off x="5226052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511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7" name="矩形 316"/>
          <p:cNvSpPr/>
          <p:nvPr/>
        </p:nvSpPr>
        <p:spPr>
          <a:xfrm>
            <a:off x="4086226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513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8" name="矩形 317"/>
          <p:cNvSpPr/>
          <p:nvPr/>
        </p:nvSpPr>
        <p:spPr>
          <a:xfrm>
            <a:off x="2946400" y="4864100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515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19" name="矩形 318"/>
          <p:cNvSpPr/>
          <p:nvPr/>
        </p:nvSpPr>
        <p:spPr>
          <a:xfrm>
            <a:off x="10906126" y="42114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502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0" name="矩形 319"/>
          <p:cNvSpPr/>
          <p:nvPr/>
        </p:nvSpPr>
        <p:spPr>
          <a:xfrm>
            <a:off x="8626474" y="4211411"/>
            <a:ext cx="1130300" cy="4522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504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1" name="矩形 320"/>
          <p:cNvSpPr/>
          <p:nvPr/>
        </p:nvSpPr>
        <p:spPr>
          <a:xfrm>
            <a:off x="8033656" y="4211411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506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2" name="矩形 321"/>
          <p:cNvSpPr/>
          <p:nvPr/>
        </p:nvSpPr>
        <p:spPr>
          <a:xfrm>
            <a:off x="5235578" y="421141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510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3" name="矩形 322"/>
          <p:cNvSpPr/>
          <p:nvPr/>
        </p:nvSpPr>
        <p:spPr>
          <a:xfrm>
            <a:off x="4581982" y="4206485"/>
            <a:ext cx="316595" cy="4585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4" name="矩形 323"/>
          <p:cNvSpPr/>
          <p:nvPr/>
        </p:nvSpPr>
        <p:spPr>
          <a:xfrm>
            <a:off x="2946400" y="4199342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512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5" name="矩形 324"/>
          <p:cNvSpPr/>
          <p:nvPr/>
        </p:nvSpPr>
        <p:spPr>
          <a:xfrm>
            <a:off x="6376081" y="4211411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508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6" name="矩形 325"/>
          <p:cNvSpPr/>
          <p:nvPr/>
        </p:nvSpPr>
        <p:spPr>
          <a:xfrm>
            <a:off x="4908780" y="4211411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7" name="矩形 326"/>
          <p:cNvSpPr/>
          <p:nvPr/>
        </p:nvSpPr>
        <p:spPr>
          <a:xfrm>
            <a:off x="9766299" y="4205061"/>
            <a:ext cx="316595" cy="45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28" name="矩形 327"/>
          <p:cNvSpPr/>
          <p:nvPr/>
        </p:nvSpPr>
        <p:spPr>
          <a:xfrm>
            <a:off x="10093097" y="4211411"/>
            <a:ext cx="316595" cy="4522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329" name="直接连接符 328"/>
          <p:cNvCxnSpPr/>
          <p:nvPr/>
        </p:nvCxnSpPr>
        <p:spPr>
          <a:xfrm>
            <a:off x="4149725" y="42693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直接连接符 329"/>
          <p:cNvCxnSpPr/>
          <p:nvPr/>
        </p:nvCxnSpPr>
        <p:spPr>
          <a:xfrm>
            <a:off x="4149725" y="42979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直接连接符 330"/>
          <p:cNvCxnSpPr/>
          <p:nvPr/>
        </p:nvCxnSpPr>
        <p:spPr>
          <a:xfrm>
            <a:off x="4149725" y="433602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直接连接符 331"/>
          <p:cNvCxnSpPr/>
          <p:nvPr/>
        </p:nvCxnSpPr>
        <p:spPr>
          <a:xfrm>
            <a:off x="4149725" y="436460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直接连接符 332"/>
          <p:cNvCxnSpPr/>
          <p:nvPr/>
        </p:nvCxnSpPr>
        <p:spPr>
          <a:xfrm>
            <a:off x="4149725" y="44058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直接连接符 333"/>
          <p:cNvCxnSpPr/>
          <p:nvPr/>
        </p:nvCxnSpPr>
        <p:spPr>
          <a:xfrm>
            <a:off x="4149725" y="44344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直接连接符 334"/>
          <p:cNvCxnSpPr/>
          <p:nvPr/>
        </p:nvCxnSpPr>
        <p:spPr>
          <a:xfrm>
            <a:off x="4149725" y="44725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接连接符 335"/>
          <p:cNvCxnSpPr/>
          <p:nvPr/>
        </p:nvCxnSpPr>
        <p:spPr>
          <a:xfrm>
            <a:off x="4149725" y="45011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接连接符 336"/>
          <p:cNvCxnSpPr/>
          <p:nvPr/>
        </p:nvCxnSpPr>
        <p:spPr>
          <a:xfrm>
            <a:off x="10448926" y="42534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接连接符 337"/>
          <p:cNvCxnSpPr/>
          <p:nvPr/>
        </p:nvCxnSpPr>
        <p:spPr>
          <a:xfrm>
            <a:off x="10448926" y="42820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接连接符 338"/>
          <p:cNvCxnSpPr/>
          <p:nvPr/>
        </p:nvCxnSpPr>
        <p:spPr>
          <a:xfrm>
            <a:off x="10448926" y="432015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直接连接符 339"/>
          <p:cNvCxnSpPr/>
          <p:nvPr/>
        </p:nvCxnSpPr>
        <p:spPr>
          <a:xfrm>
            <a:off x="10448926" y="434872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接连接符 340"/>
          <p:cNvCxnSpPr/>
          <p:nvPr/>
        </p:nvCxnSpPr>
        <p:spPr>
          <a:xfrm>
            <a:off x="10448926" y="4390004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接连接符 341"/>
          <p:cNvCxnSpPr/>
          <p:nvPr/>
        </p:nvCxnSpPr>
        <p:spPr>
          <a:xfrm>
            <a:off x="10448926" y="4418579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接连接符 342"/>
          <p:cNvCxnSpPr/>
          <p:nvPr/>
        </p:nvCxnSpPr>
        <p:spPr>
          <a:xfrm>
            <a:off x="10448926" y="4456679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接连接符 343"/>
          <p:cNvCxnSpPr/>
          <p:nvPr/>
        </p:nvCxnSpPr>
        <p:spPr>
          <a:xfrm>
            <a:off x="10448926" y="4485254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5" name="组合 344"/>
          <p:cNvGrpSpPr/>
          <p:nvPr/>
        </p:nvGrpSpPr>
        <p:grpSpPr>
          <a:xfrm>
            <a:off x="7022873" y="4275069"/>
            <a:ext cx="947284" cy="289560"/>
            <a:chOff x="7225666" y="405765"/>
            <a:chExt cx="393700" cy="231775"/>
          </a:xfrm>
        </p:grpSpPr>
        <p:cxnSp>
          <p:nvCxnSpPr>
            <p:cNvPr id="346" name="直接连接符 345"/>
            <p:cNvCxnSpPr/>
            <p:nvPr/>
          </p:nvCxnSpPr>
          <p:spPr>
            <a:xfrm>
              <a:off x="7225666" y="4057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直接连接符 346"/>
            <p:cNvCxnSpPr/>
            <p:nvPr/>
          </p:nvCxnSpPr>
          <p:spPr>
            <a:xfrm>
              <a:off x="7225666" y="4343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接连接符 347"/>
            <p:cNvCxnSpPr/>
            <p:nvPr/>
          </p:nvCxnSpPr>
          <p:spPr>
            <a:xfrm>
              <a:off x="7225666" y="47244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接连接符 348"/>
            <p:cNvCxnSpPr/>
            <p:nvPr/>
          </p:nvCxnSpPr>
          <p:spPr>
            <a:xfrm>
              <a:off x="7225666" y="50101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接连接符 349"/>
            <p:cNvCxnSpPr/>
            <p:nvPr/>
          </p:nvCxnSpPr>
          <p:spPr>
            <a:xfrm>
              <a:off x="7225666" y="54229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接连接符 350"/>
            <p:cNvCxnSpPr/>
            <p:nvPr/>
          </p:nvCxnSpPr>
          <p:spPr>
            <a:xfrm>
              <a:off x="7225666" y="57086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接连接符 351"/>
            <p:cNvCxnSpPr/>
            <p:nvPr/>
          </p:nvCxnSpPr>
          <p:spPr>
            <a:xfrm>
              <a:off x="7225666" y="6089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接连接符 352"/>
            <p:cNvCxnSpPr/>
            <p:nvPr/>
          </p:nvCxnSpPr>
          <p:spPr>
            <a:xfrm>
              <a:off x="7225666" y="6375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4" name="图片 3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295" y="4357462"/>
            <a:ext cx="241564" cy="241564"/>
          </a:xfrm>
          <a:prstGeom prst="rect">
            <a:avLst/>
          </a:prstGeom>
        </p:spPr>
      </p:pic>
      <p:pic>
        <p:nvPicPr>
          <p:cNvPr id="355" name="图片 3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597" y="4332080"/>
            <a:ext cx="223094" cy="223094"/>
          </a:xfrm>
          <a:prstGeom prst="rect">
            <a:avLst/>
          </a:prstGeom>
        </p:spPr>
      </p:pic>
      <p:pic>
        <p:nvPicPr>
          <p:cNvPr id="356" name="图片 3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274" y="4322114"/>
            <a:ext cx="223094" cy="223094"/>
          </a:xfrm>
          <a:prstGeom prst="rect">
            <a:avLst/>
          </a:prstGeom>
        </p:spPr>
      </p:pic>
      <p:pic>
        <p:nvPicPr>
          <p:cNvPr id="357" name="图片 3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612" y="4326110"/>
            <a:ext cx="241564" cy="241564"/>
          </a:xfrm>
          <a:prstGeom prst="rect">
            <a:avLst/>
          </a:prstGeom>
        </p:spPr>
      </p:pic>
      <p:sp>
        <p:nvSpPr>
          <p:cNvPr id="358" name="矩形 357"/>
          <p:cNvSpPr/>
          <p:nvPr/>
        </p:nvSpPr>
        <p:spPr>
          <a:xfrm>
            <a:off x="2927348" y="2880697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1" name="矩形 360"/>
          <p:cNvSpPr/>
          <p:nvPr/>
        </p:nvSpPr>
        <p:spPr>
          <a:xfrm>
            <a:off x="10877548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401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2" name="矩形 361"/>
          <p:cNvSpPr/>
          <p:nvPr/>
        </p:nvSpPr>
        <p:spPr>
          <a:xfrm>
            <a:off x="9737722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3" name="矩形 362"/>
          <p:cNvSpPr/>
          <p:nvPr/>
        </p:nvSpPr>
        <p:spPr>
          <a:xfrm>
            <a:off x="8597896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4" name="矩形 363"/>
          <p:cNvSpPr/>
          <p:nvPr/>
        </p:nvSpPr>
        <p:spPr>
          <a:xfrm>
            <a:off x="7486652" y="3547447"/>
            <a:ext cx="110171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407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5" name="矩形 364"/>
          <p:cNvSpPr/>
          <p:nvPr/>
        </p:nvSpPr>
        <p:spPr>
          <a:xfrm>
            <a:off x="6346826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409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6" name="矩形 365"/>
          <p:cNvSpPr/>
          <p:nvPr/>
        </p:nvSpPr>
        <p:spPr>
          <a:xfrm>
            <a:off x="5207000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411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7" name="矩形 366"/>
          <p:cNvSpPr/>
          <p:nvPr/>
        </p:nvSpPr>
        <p:spPr>
          <a:xfrm>
            <a:off x="4067174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413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8" name="矩形 367"/>
          <p:cNvSpPr/>
          <p:nvPr/>
        </p:nvSpPr>
        <p:spPr>
          <a:xfrm>
            <a:off x="2927348" y="354744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415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9" name="矩形 368"/>
          <p:cNvSpPr/>
          <p:nvPr/>
        </p:nvSpPr>
        <p:spPr>
          <a:xfrm>
            <a:off x="10887074" y="2894758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402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0" name="矩形 369"/>
          <p:cNvSpPr/>
          <p:nvPr/>
        </p:nvSpPr>
        <p:spPr>
          <a:xfrm>
            <a:off x="8585423" y="2884066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404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1" name="矩形 370"/>
          <p:cNvSpPr/>
          <p:nvPr/>
        </p:nvSpPr>
        <p:spPr>
          <a:xfrm>
            <a:off x="8013928" y="2883483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406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2" name="矩形 371"/>
          <p:cNvSpPr/>
          <p:nvPr/>
        </p:nvSpPr>
        <p:spPr>
          <a:xfrm>
            <a:off x="5231630" y="2880305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410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3" name="矩形 372"/>
          <p:cNvSpPr/>
          <p:nvPr/>
        </p:nvSpPr>
        <p:spPr>
          <a:xfrm>
            <a:off x="4602388" y="2883514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4" name="矩形 373"/>
          <p:cNvSpPr/>
          <p:nvPr/>
        </p:nvSpPr>
        <p:spPr>
          <a:xfrm>
            <a:off x="2933021" y="2876357"/>
            <a:ext cx="1111926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412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5" name="矩形 374"/>
          <p:cNvSpPr/>
          <p:nvPr/>
        </p:nvSpPr>
        <p:spPr>
          <a:xfrm>
            <a:off x="6365878" y="2881014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408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6" name="矩形 375"/>
          <p:cNvSpPr/>
          <p:nvPr/>
        </p:nvSpPr>
        <p:spPr>
          <a:xfrm>
            <a:off x="4918983" y="2880305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7" name="矩形 376"/>
          <p:cNvSpPr/>
          <p:nvPr/>
        </p:nvSpPr>
        <p:spPr>
          <a:xfrm>
            <a:off x="9725700" y="2887100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78" name="矩形 377"/>
          <p:cNvSpPr/>
          <p:nvPr/>
        </p:nvSpPr>
        <p:spPr>
          <a:xfrm>
            <a:off x="10050819" y="2879545"/>
            <a:ext cx="316595" cy="467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379" name="直接连接符 378"/>
          <p:cNvCxnSpPr/>
          <p:nvPr/>
        </p:nvCxnSpPr>
        <p:spPr>
          <a:xfrm>
            <a:off x="4130673" y="2952701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接连接符 379"/>
          <p:cNvCxnSpPr/>
          <p:nvPr/>
        </p:nvCxnSpPr>
        <p:spPr>
          <a:xfrm>
            <a:off x="4130673" y="2981276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接连接符 380"/>
          <p:cNvCxnSpPr/>
          <p:nvPr/>
        </p:nvCxnSpPr>
        <p:spPr>
          <a:xfrm>
            <a:off x="4130673" y="3019376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接连接符 381"/>
          <p:cNvCxnSpPr/>
          <p:nvPr/>
        </p:nvCxnSpPr>
        <p:spPr>
          <a:xfrm>
            <a:off x="4130673" y="3047951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直接连接符 382"/>
          <p:cNvCxnSpPr/>
          <p:nvPr/>
        </p:nvCxnSpPr>
        <p:spPr>
          <a:xfrm>
            <a:off x="4130673" y="3089226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直接连接符 383"/>
          <p:cNvCxnSpPr/>
          <p:nvPr/>
        </p:nvCxnSpPr>
        <p:spPr>
          <a:xfrm>
            <a:off x="4130673" y="3117801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直接连接符 384"/>
          <p:cNvCxnSpPr/>
          <p:nvPr/>
        </p:nvCxnSpPr>
        <p:spPr>
          <a:xfrm>
            <a:off x="4130673" y="3155901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接连接符 385"/>
          <p:cNvCxnSpPr/>
          <p:nvPr/>
        </p:nvCxnSpPr>
        <p:spPr>
          <a:xfrm>
            <a:off x="4130673" y="3184476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接连接符 386"/>
          <p:cNvCxnSpPr/>
          <p:nvPr/>
        </p:nvCxnSpPr>
        <p:spPr>
          <a:xfrm>
            <a:off x="10429874" y="2936826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接连接符 387"/>
          <p:cNvCxnSpPr/>
          <p:nvPr/>
        </p:nvCxnSpPr>
        <p:spPr>
          <a:xfrm>
            <a:off x="10429874" y="2965401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直接连接符 388"/>
          <p:cNvCxnSpPr/>
          <p:nvPr/>
        </p:nvCxnSpPr>
        <p:spPr>
          <a:xfrm>
            <a:off x="10429874" y="3003501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直接连接符 389"/>
          <p:cNvCxnSpPr/>
          <p:nvPr/>
        </p:nvCxnSpPr>
        <p:spPr>
          <a:xfrm>
            <a:off x="10429874" y="3032076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接连接符 390"/>
          <p:cNvCxnSpPr/>
          <p:nvPr/>
        </p:nvCxnSpPr>
        <p:spPr>
          <a:xfrm>
            <a:off x="10429874" y="3073351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接连接符 391"/>
          <p:cNvCxnSpPr/>
          <p:nvPr/>
        </p:nvCxnSpPr>
        <p:spPr>
          <a:xfrm>
            <a:off x="10429874" y="3101926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直接连接符 392"/>
          <p:cNvCxnSpPr/>
          <p:nvPr/>
        </p:nvCxnSpPr>
        <p:spPr>
          <a:xfrm>
            <a:off x="10429874" y="3140026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直接连接符 393"/>
          <p:cNvCxnSpPr/>
          <p:nvPr/>
        </p:nvCxnSpPr>
        <p:spPr>
          <a:xfrm>
            <a:off x="10429874" y="3168601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5" name="组合 394"/>
          <p:cNvGrpSpPr/>
          <p:nvPr/>
        </p:nvGrpSpPr>
        <p:grpSpPr>
          <a:xfrm>
            <a:off x="7003821" y="2958416"/>
            <a:ext cx="947284" cy="289560"/>
            <a:chOff x="7225666" y="405765"/>
            <a:chExt cx="393700" cy="231775"/>
          </a:xfrm>
        </p:grpSpPr>
        <p:cxnSp>
          <p:nvCxnSpPr>
            <p:cNvPr id="396" name="直接连接符 395"/>
            <p:cNvCxnSpPr/>
            <p:nvPr/>
          </p:nvCxnSpPr>
          <p:spPr>
            <a:xfrm>
              <a:off x="7225666" y="4057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接连接符 396"/>
            <p:cNvCxnSpPr/>
            <p:nvPr/>
          </p:nvCxnSpPr>
          <p:spPr>
            <a:xfrm>
              <a:off x="7225666" y="4343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接连接符 397"/>
            <p:cNvCxnSpPr/>
            <p:nvPr/>
          </p:nvCxnSpPr>
          <p:spPr>
            <a:xfrm>
              <a:off x="7225666" y="47244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接连接符 398"/>
            <p:cNvCxnSpPr/>
            <p:nvPr/>
          </p:nvCxnSpPr>
          <p:spPr>
            <a:xfrm>
              <a:off x="7225666" y="50101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接连接符 399"/>
            <p:cNvCxnSpPr/>
            <p:nvPr/>
          </p:nvCxnSpPr>
          <p:spPr>
            <a:xfrm>
              <a:off x="7225666" y="54229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接连接符 400"/>
            <p:cNvCxnSpPr/>
            <p:nvPr/>
          </p:nvCxnSpPr>
          <p:spPr>
            <a:xfrm>
              <a:off x="7225666" y="57086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接连接符 401"/>
            <p:cNvCxnSpPr/>
            <p:nvPr/>
          </p:nvCxnSpPr>
          <p:spPr>
            <a:xfrm>
              <a:off x="7225666" y="6089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接连接符 402"/>
            <p:cNvCxnSpPr/>
            <p:nvPr/>
          </p:nvCxnSpPr>
          <p:spPr>
            <a:xfrm>
              <a:off x="7225666" y="6375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4" name="图片 4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98" y="3017722"/>
            <a:ext cx="241564" cy="241564"/>
          </a:xfrm>
          <a:prstGeom prst="rect">
            <a:avLst/>
          </a:prstGeom>
        </p:spPr>
      </p:pic>
      <p:pic>
        <p:nvPicPr>
          <p:cNvPr id="405" name="图片 40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138" y="3025813"/>
            <a:ext cx="223094" cy="223094"/>
          </a:xfrm>
          <a:prstGeom prst="rect">
            <a:avLst/>
          </a:prstGeom>
        </p:spPr>
      </p:pic>
      <p:pic>
        <p:nvPicPr>
          <p:cNvPr id="406" name="图片 4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222" y="3005461"/>
            <a:ext cx="223094" cy="223094"/>
          </a:xfrm>
          <a:prstGeom prst="rect">
            <a:avLst/>
          </a:prstGeom>
        </p:spPr>
      </p:pic>
      <p:pic>
        <p:nvPicPr>
          <p:cNvPr id="407" name="图片 40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560" y="3009457"/>
            <a:ext cx="241564" cy="241564"/>
          </a:xfrm>
          <a:prstGeom prst="rect">
            <a:avLst/>
          </a:prstGeom>
        </p:spPr>
      </p:pic>
      <p:sp>
        <p:nvSpPr>
          <p:cNvPr id="408" name="矩形 407"/>
          <p:cNvSpPr/>
          <p:nvPr/>
        </p:nvSpPr>
        <p:spPr>
          <a:xfrm>
            <a:off x="2974978" y="1562684"/>
            <a:ext cx="9080500" cy="11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2" name="矩形 411"/>
          <p:cNvSpPr/>
          <p:nvPr/>
        </p:nvSpPr>
        <p:spPr>
          <a:xfrm>
            <a:off x="10906126" y="222723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301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13" name="矩形 412"/>
          <p:cNvSpPr/>
          <p:nvPr/>
        </p:nvSpPr>
        <p:spPr>
          <a:xfrm>
            <a:off x="9766300" y="222723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14" name="矩形 413"/>
          <p:cNvSpPr/>
          <p:nvPr/>
        </p:nvSpPr>
        <p:spPr>
          <a:xfrm>
            <a:off x="8626474" y="222723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15" name="矩形 414"/>
          <p:cNvSpPr/>
          <p:nvPr/>
        </p:nvSpPr>
        <p:spPr>
          <a:xfrm>
            <a:off x="7515230" y="2227231"/>
            <a:ext cx="1101718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307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16" name="矩形 415"/>
          <p:cNvSpPr/>
          <p:nvPr/>
        </p:nvSpPr>
        <p:spPr>
          <a:xfrm>
            <a:off x="6375404" y="222723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309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17" name="矩形 416"/>
          <p:cNvSpPr/>
          <p:nvPr/>
        </p:nvSpPr>
        <p:spPr>
          <a:xfrm>
            <a:off x="5235578" y="2227231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311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0" name="矩形 419"/>
          <p:cNvSpPr/>
          <p:nvPr/>
        </p:nvSpPr>
        <p:spPr>
          <a:xfrm>
            <a:off x="10923932" y="1562684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302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1" name="矩形 420"/>
          <p:cNvSpPr/>
          <p:nvPr/>
        </p:nvSpPr>
        <p:spPr>
          <a:xfrm>
            <a:off x="8635323" y="1562684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304</a:t>
            </a:r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2" name="矩形 421"/>
          <p:cNvSpPr/>
          <p:nvPr/>
        </p:nvSpPr>
        <p:spPr>
          <a:xfrm>
            <a:off x="8042506" y="1560802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306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3" name="矩形 422"/>
          <p:cNvSpPr/>
          <p:nvPr/>
        </p:nvSpPr>
        <p:spPr>
          <a:xfrm>
            <a:off x="5263105" y="1563199"/>
            <a:ext cx="1110712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310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5" name="矩形 424"/>
          <p:cNvSpPr/>
          <p:nvPr/>
        </p:nvSpPr>
        <p:spPr>
          <a:xfrm>
            <a:off x="2981199" y="1565003"/>
            <a:ext cx="112407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312-318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6" name="矩形 425"/>
          <p:cNvSpPr/>
          <p:nvPr/>
        </p:nvSpPr>
        <p:spPr>
          <a:xfrm>
            <a:off x="6385608" y="1559926"/>
            <a:ext cx="58329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308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8" name="矩形 427"/>
          <p:cNvSpPr/>
          <p:nvPr/>
        </p:nvSpPr>
        <p:spPr>
          <a:xfrm>
            <a:off x="9775921" y="1562684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29" name="矩形 428"/>
          <p:cNvSpPr/>
          <p:nvPr/>
        </p:nvSpPr>
        <p:spPr>
          <a:xfrm>
            <a:off x="10102622" y="1564175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438" name="直接连接符 437"/>
          <p:cNvCxnSpPr/>
          <p:nvPr/>
        </p:nvCxnSpPr>
        <p:spPr>
          <a:xfrm>
            <a:off x="10458452" y="161661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直接连接符 438"/>
          <p:cNvCxnSpPr/>
          <p:nvPr/>
        </p:nvCxnSpPr>
        <p:spPr>
          <a:xfrm>
            <a:off x="10458452" y="164518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直接连接符 439"/>
          <p:cNvCxnSpPr/>
          <p:nvPr/>
        </p:nvCxnSpPr>
        <p:spPr>
          <a:xfrm>
            <a:off x="10458452" y="168328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直接连接符 440"/>
          <p:cNvCxnSpPr/>
          <p:nvPr/>
        </p:nvCxnSpPr>
        <p:spPr>
          <a:xfrm>
            <a:off x="10458452" y="171186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直接连接符 441"/>
          <p:cNvCxnSpPr/>
          <p:nvPr/>
        </p:nvCxnSpPr>
        <p:spPr>
          <a:xfrm>
            <a:off x="10458452" y="175313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直接连接符 442"/>
          <p:cNvCxnSpPr/>
          <p:nvPr/>
        </p:nvCxnSpPr>
        <p:spPr>
          <a:xfrm>
            <a:off x="10458452" y="178171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直接连接符 443"/>
          <p:cNvCxnSpPr/>
          <p:nvPr/>
        </p:nvCxnSpPr>
        <p:spPr>
          <a:xfrm>
            <a:off x="10458452" y="181981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直接连接符 444"/>
          <p:cNvCxnSpPr/>
          <p:nvPr/>
        </p:nvCxnSpPr>
        <p:spPr>
          <a:xfrm>
            <a:off x="10458452" y="184838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6" name="组合 445"/>
          <p:cNvGrpSpPr/>
          <p:nvPr/>
        </p:nvGrpSpPr>
        <p:grpSpPr>
          <a:xfrm>
            <a:off x="7032399" y="1638200"/>
            <a:ext cx="947284" cy="289560"/>
            <a:chOff x="7225666" y="405765"/>
            <a:chExt cx="393700" cy="231775"/>
          </a:xfrm>
        </p:grpSpPr>
        <p:cxnSp>
          <p:nvCxnSpPr>
            <p:cNvPr id="447" name="直接连接符 446"/>
            <p:cNvCxnSpPr/>
            <p:nvPr/>
          </p:nvCxnSpPr>
          <p:spPr>
            <a:xfrm>
              <a:off x="7225666" y="4057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直接连接符 447"/>
            <p:cNvCxnSpPr/>
            <p:nvPr/>
          </p:nvCxnSpPr>
          <p:spPr>
            <a:xfrm>
              <a:off x="7225666" y="4343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直接连接符 448"/>
            <p:cNvCxnSpPr/>
            <p:nvPr/>
          </p:nvCxnSpPr>
          <p:spPr>
            <a:xfrm>
              <a:off x="7225666" y="47244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直接连接符 449"/>
            <p:cNvCxnSpPr/>
            <p:nvPr/>
          </p:nvCxnSpPr>
          <p:spPr>
            <a:xfrm>
              <a:off x="7225666" y="50101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直接连接符 450"/>
            <p:cNvCxnSpPr/>
            <p:nvPr/>
          </p:nvCxnSpPr>
          <p:spPr>
            <a:xfrm>
              <a:off x="7225666" y="542290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接连接符 451"/>
            <p:cNvCxnSpPr/>
            <p:nvPr/>
          </p:nvCxnSpPr>
          <p:spPr>
            <a:xfrm>
              <a:off x="7225666" y="570865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接连接符 452"/>
            <p:cNvCxnSpPr/>
            <p:nvPr/>
          </p:nvCxnSpPr>
          <p:spPr>
            <a:xfrm>
              <a:off x="7225666" y="608965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接连接符 453"/>
            <p:cNvCxnSpPr/>
            <p:nvPr/>
          </p:nvCxnSpPr>
          <p:spPr>
            <a:xfrm>
              <a:off x="7225666" y="637540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7" name="图片 4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1685245"/>
            <a:ext cx="223094" cy="223094"/>
          </a:xfrm>
          <a:prstGeom prst="rect">
            <a:avLst/>
          </a:prstGeom>
        </p:spPr>
      </p:pic>
      <p:pic>
        <p:nvPicPr>
          <p:cNvPr id="458" name="图片 4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38" y="1689241"/>
            <a:ext cx="241564" cy="241564"/>
          </a:xfrm>
          <a:prstGeom prst="rect">
            <a:avLst/>
          </a:prstGeom>
        </p:spPr>
      </p:pic>
      <p:sp>
        <p:nvSpPr>
          <p:cNvPr id="465" name="文本框 464"/>
          <p:cNvSpPr txBox="1"/>
          <p:nvPr/>
        </p:nvSpPr>
        <p:spPr>
          <a:xfrm>
            <a:off x="303701" y="2132691"/>
            <a:ext cx="24766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淮北师范大学</a:t>
            </a:r>
            <a:endParaRPr lang="en-US" altLang="zh-CN" sz="2400" dirty="0" smtClean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模块六</a:t>
            </a:r>
            <a:r>
              <a:rPr lang="zh-CN" altLang="en-US" sz="20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考</a:t>
            </a:r>
            <a:r>
              <a:rPr lang="zh-CN" altLang="en-US" sz="20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点</a:t>
            </a:r>
            <a:endParaRPr lang="en-US" altLang="zh-CN" sz="20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教学主楼教室分布图</a:t>
            </a:r>
            <a:endParaRPr lang="zh-CN" altLang="en-US" sz="20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grpSp>
        <p:nvGrpSpPr>
          <p:cNvPr id="475" name="组合 474"/>
          <p:cNvGrpSpPr/>
          <p:nvPr/>
        </p:nvGrpSpPr>
        <p:grpSpPr>
          <a:xfrm>
            <a:off x="369500" y="5550097"/>
            <a:ext cx="676275" cy="231775"/>
            <a:chOff x="504825" y="4269354"/>
            <a:chExt cx="393700" cy="231775"/>
          </a:xfrm>
        </p:grpSpPr>
        <p:cxnSp>
          <p:nvCxnSpPr>
            <p:cNvPr id="467" name="直接连接符 466"/>
            <p:cNvCxnSpPr/>
            <p:nvPr/>
          </p:nvCxnSpPr>
          <p:spPr>
            <a:xfrm>
              <a:off x="504825" y="4269354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接连接符 467"/>
            <p:cNvCxnSpPr/>
            <p:nvPr/>
          </p:nvCxnSpPr>
          <p:spPr>
            <a:xfrm>
              <a:off x="504825" y="4297929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接连接符 468"/>
            <p:cNvCxnSpPr/>
            <p:nvPr/>
          </p:nvCxnSpPr>
          <p:spPr>
            <a:xfrm>
              <a:off x="504825" y="4336029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接连接符 469"/>
            <p:cNvCxnSpPr/>
            <p:nvPr/>
          </p:nvCxnSpPr>
          <p:spPr>
            <a:xfrm>
              <a:off x="504825" y="4364604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接连接符 470"/>
            <p:cNvCxnSpPr/>
            <p:nvPr/>
          </p:nvCxnSpPr>
          <p:spPr>
            <a:xfrm>
              <a:off x="504825" y="4405879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直接连接符 471"/>
            <p:cNvCxnSpPr/>
            <p:nvPr/>
          </p:nvCxnSpPr>
          <p:spPr>
            <a:xfrm>
              <a:off x="504825" y="4434454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直接连接符 472"/>
            <p:cNvCxnSpPr/>
            <p:nvPr/>
          </p:nvCxnSpPr>
          <p:spPr>
            <a:xfrm>
              <a:off x="504825" y="4472554"/>
              <a:ext cx="39370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接连接符 473"/>
            <p:cNvCxnSpPr/>
            <p:nvPr/>
          </p:nvCxnSpPr>
          <p:spPr>
            <a:xfrm>
              <a:off x="504825" y="4501129"/>
              <a:ext cx="3937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6" name="文本框 475"/>
          <p:cNvSpPr txBox="1"/>
          <p:nvPr/>
        </p:nvSpPr>
        <p:spPr>
          <a:xfrm>
            <a:off x="1083290" y="55145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楼梯</a:t>
            </a:r>
          </a:p>
        </p:txBody>
      </p:sp>
      <p:pic>
        <p:nvPicPr>
          <p:cNvPr id="477" name="图片 4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5" y="5918962"/>
            <a:ext cx="241564" cy="241564"/>
          </a:xfrm>
          <a:prstGeom prst="rect">
            <a:avLst/>
          </a:prstGeom>
        </p:spPr>
      </p:pic>
      <p:sp>
        <p:nvSpPr>
          <p:cNvPr id="478" name="文本框 477"/>
          <p:cNvSpPr txBox="1"/>
          <p:nvPr/>
        </p:nvSpPr>
        <p:spPr>
          <a:xfrm>
            <a:off x="1083290" y="5921464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卫生间（男士）</a:t>
            </a:r>
            <a:endParaRPr lang="zh-CN" altLang="en-US" sz="16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pic>
        <p:nvPicPr>
          <p:cNvPr id="479" name="图片 4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45" y="6345631"/>
            <a:ext cx="223094" cy="223094"/>
          </a:xfrm>
          <a:prstGeom prst="rect">
            <a:avLst/>
          </a:prstGeom>
        </p:spPr>
      </p:pic>
      <p:sp>
        <p:nvSpPr>
          <p:cNvPr id="480" name="文本框 479"/>
          <p:cNvSpPr txBox="1"/>
          <p:nvPr/>
        </p:nvSpPr>
        <p:spPr>
          <a:xfrm>
            <a:off x="1124006" y="6290846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卫生间（女士）</a:t>
            </a:r>
            <a:endParaRPr lang="zh-CN" altLang="en-US" sz="16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pic>
        <p:nvPicPr>
          <p:cNvPr id="483" name="图片 4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361" y="342107"/>
            <a:ext cx="687878" cy="687878"/>
          </a:xfrm>
          <a:prstGeom prst="rect">
            <a:avLst/>
          </a:prstGeom>
        </p:spPr>
      </p:pic>
      <p:sp>
        <p:nvSpPr>
          <p:cNvPr id="485" name="矩形 484"/>
          <p:cNvSpPr/>
          <p:nvPr/>
        </p:nvSpPr>
        <p:spPr>
          <a:xfrm>
            <a:off x="4105278" y="2222615"/>
            <a:ext cx="1130300" cy="456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313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86" name="矩形 485"/>
          <p:cNvSpPr/>
          <p:nvPr/>
        </p:nvSpPr>
        <p:spPr>
          <a:xfrm>
            <a:off x="2974978" y="2222617"/>
            <a:ext cx="11303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315</a:t>
            </a:r>
            <a:endParaRPr lang="zh-CN" altLang="en-US" dirty="0" smtClean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87" name="矩形 486"/>
          <p:cNvSpPr/>
          <p:nvPr/>
        </p:nvSpPr>
        <p:spPr>
          <a:xfrm>
            <a:off x="4625012" y="1562684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488" name="矩形 487"/>
          <p:cNvSpPr/>
          <p:nvPr/>
        </p:nvSpPr>
        <p:spPr>
          <a:xfrm>
            <a:off x="4946370" y="1562684"/>
            <a:ext cx="31659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489" name="直接连接符 488"/>
          <p:cNvCxnSpPr/>
          <p:nvPr/>
        </p:nvCxnSpPr>
        <p:spPr>
          <a:xfrm>
            <a:off x="4187456" y="162681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直接连接符 489"/>
          <p:cNvCxnSpPr/>
          <p:nvPr/>
        </p:nvCxnSpPr>
        <p:spPr>
          <a:xfrm>
            <a:off x="4187456" y="165538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直接连接符 490"/>
          <p:cNvCxnSpPr/>
          <p:nvPr/>
        </p:nvCxnSpPr>
        <p:spPr>
          <a:xfrm>
            <a:off x="4187456" y="169348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直接连接符 491"/>
          <p:cNvCxnSpPr/>
          <p:nvPr/>
        </p:nvCxnSpPr>
        <p:spPr>
          <a:xfrm>
            <a:off x="4187456" y="172206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直接连接符 492"/>
          <p:cNvCxnSpPr/>
          <p:nvPr/>
        </p:nvCxnSpPr>
        <p:spPr>
          <a:xfrm>
            <a:off x="4187456" y="1763335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接连接符 493"/>
          <p:cNvCxnSpPr/>
          <p:nvPr/>
        </p:nvCxnSpPr>
        <p:spPr>
          <a:xfrm>
            <a:off x="4187456" y="1791910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接连接符 494"/>
          <p:cNvCxnSpPr/>
          <p:nvPr/>
        </p:nvCxnSpPr>
        <p:spPr>
          <a:xfrm>
            <a:off x="4187456" y="1830010"/>
            <a:ext cx="3937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接连接符 495"/>
          <p:cNvCxnSpPr/>
          <p:nvPr/>
        </p:nvCxnSpPr>
        <p:spPr>
          <a:xfrm>
            <a:off x="4187456" y="1858585"/>
            <a:ext cx="393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7" name="图片 49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026" y="1714918"/>
            <a:ext cx="241564" cy="241564"/>
          </a:xfrm>
          <a:prstGeom prst="rect">
            <a:avLst/>
          </a:prstGeom>
        </p:spPr>
      </p:pic>
      <p:pic>
        <p:nvPicPr>
          <p:cNvPr id="498" name="图片 4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336" y="1697216"/>
            <a:ext cx="223094" cy="22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0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106</Words>
  <Application>Microsoft Office PowerPoint</Application>
  <PresentationFormat>自定义</PresentationFormat>
  <Paragraphs>76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教务处</dc:creator>
  <cp:lastModifiedBy>xb21cn</cp:lastModifiedBy>
  <cp:revision>30</cp:revision>
  <cp:lastPrinted>2020-07-08T08:05:54Z</cp:lastPrinted>
  <dcterms:created xsi:type="dcterms:W3CDTF">2020-07-08T07:05:28Z</dcterms:created>
  <dcterms:modified xsi:type="dcterms:W3CDTF">2020-11-23T01:25:48Z</dcterms:modified>
</cp:coreProperties>
</file>